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10"/>
  </p:normalViewPr>
  <p:slideViewPr>
    <p:cSldViewPr snapToGrid="0" snapToObjects="1">
      <p:cViewPr>
        <p:scale>
          <a:sx n="102" d="100"/>
          <a:sy n="102" d="100"/>
        </p:scale>
        <p:origin x="608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E432A-D2C8-D64D-B034-9CEFA52F0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8F7C60-BEF8-6E45-B2B3-AC005FC8C1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8ED78-4DBB-D743-BB98-76950376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ED887-D041-3C41-9FA4-77C4E7458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6CD71-0A25-0C43-9C90-09E77710D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97677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56B08-61B1-E140-B13A-6F7979CD1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D16FE-A980-B141-87ED-4560529393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7DC3B-04D3-6C47-BB67-CC1A278CB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C95D5-4900-DA49-BDEA-BA293BBEF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4F0E7-FB20-D342-8998-9711C7F6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70748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5005D1-EC1B-0D44-BD3D-215C17C849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4F4B71-4BAA-9744-9F34-1A0D7EAA8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E5870-2943-E444-AA43-5CCC05A97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2EEAD-F5A4-314B-9241-25DD189E7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4F94D-DE41-A143-814E-700BCE6B7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8191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9E842-930D-BD4B-95DB-E150A2A43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B6DF6-A00F-3C43-9085-9FCEC8D62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930E1-75CC-2D45-80DE-EB78D90D6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2BD64-67E7-AB4C-8E9E-AFE98C904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6FC52-5CD7-F145-8E50-09EE5F117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62412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8A6AE-986A-9547-8CC8-0762C8D49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C8BFF4-3018-004E-9243-1ABD0A2CE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465C6-E2FA-B947-AE2F-1856EB71D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16C67-A1B6-6C4F-97AA-D56DFB77B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87B7F-20A0-CA4B-AED1-72163720B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35836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A9A98-9775-8D4C-95B2-A9D6DC16C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67778-DB44-5342-9BC2-68DF5C0C98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EE1C83-42CE-7A49-970F-273924F69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88F418-B896-8345-8263-25E81B7EB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D8BB3A-2750-BF4F-BB52-7CC805272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1EF5C5-F2B5-9D4F-A762-E83A7F8D8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5623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B7251-8154-894A-82FF-4B76C9E5A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DC2ECF-2A62-204F-BC8B-92C5B2D69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F9A1A6-1440-FF4A-8BAF-C8A6711C3D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E0E3B-5C2D-2640-BCC3-C67C6A676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8F9314-8862-874F-84FF-65CE72DD98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E23AA3-CEC7-E940-A863-96BF68E1A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261B85-858F-6747-AD0C-BE8B4E69B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7718EA-80A6-2542-BC5A-7434F97A8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9990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D396-907F-8A44-B60D-546A859F4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D84EDE-4F66-0442-B33C-564F8C471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9A6201-AACE-C148-883B-19472B405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BE7B88-CE19-C846-ACA8-6CCA5BB1F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6393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12D1DB-9250-D845-B575-D9296297B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13F5CA-FE97-C14E-B128-3D094A6EC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5ACB1-C132-734F-B36A-38BBE4D5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54582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BFBA7-B7CD-864B-9EE3-A60308A82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229AA-C8EA-B64E-94CC-EC3782393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42E276-5FA4-B44D-ACAD-665F00FF9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B7CF9-285A-4F4A-B265-57B458F0B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3E38A-31DB-3745-902C-DBA3C0F36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15D121-CA6F-FF49-A9ED-346967B20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89955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BDA55-683C-2D4D-81C1-94ED975AB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5E38D8-8317-9641-96B7-CB8E4B57E9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BC0715-F76F-7144-B3D5-1C137319AD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8A24D5-7EAD-BC4D-94F5-9D18BF5A0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851D2E-52CB-8D4D-9BA8-4FBA22250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12801-6FF3-7E44-AA04-8567D6D57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5347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3D152B-C7F4-5140-8D7C-8807429A1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299C4-F322-1441-A6FF-4EEF332BF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20C69-75FE-BB43-953D-1389F561EA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2D792-D4EB-0440-848C-2A3388648836}" type="datetimeFigureOut">
              <a:rPr lang="en-NL" smtClean="0"/>
              <a:t>13/04/2022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CA2E6-E54C-5D43-94AB-CDB5986C90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2685C-ADBA-3E43-AA52-C36DBDB761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81D21-904E-1D42-ABA6-D72E0277627E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53073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computer&#10;&#10;Description automatically generated">
            <a:extLst>
              <a:ext uri="{FF2B5EF4-FFF2-40B4-BE49-F238E27FC236}">
                <a16:creationId xmlns:a16="http://schemas.microsoft.com/office/drawing/2014/main" id="{C001FBE1-BB26-EC4E-BCDF-F47E930F3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5049" y="346736"/>
            <a:ext cx="6512009" cy="64543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C478B2E-8858-8C4A-B76A-CC63BE7A7272}"/>
              </a:ext>
            </a:extLst>
          </p:cNvPr>
          <p:cNvSpPr/>
          <p:nvPr/>
        </p:nvSpPr>
        <p:spPr>
          <a:xfrm>
            <a:off x="4102443" y="346736"/>
            <a:ext cx="951471" cy="6362983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2A586-6137-CA4F-8345-612CF0945E7B}"/>
              </a:ext>
            </a:extLst>
          </p:cNvPr>
          <p:cNvSpPr txBox="1"/>
          <p:nvPr/>
        </p:nvSpPr>
        <p:spPr>
          <a:xfrm>
            <a:off x="4226010" y="33601"/>
            <a:ext cx="1000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I</a:t>
            </a:r>
            <a:r>
              <a:rPr lang="en-NL" dirty="0">
                <a:solidFill>
                  <a:schemeClr val="bg1"/>
                </a:solidFill>
              </a:rPr>
              <a:t>nput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241FC3-8DCB-E749-8F9E-8E6ABBFA0FE1}"/>
              </a:ext>
            </a:extLst>
          </p:cNvPr>
          <p:cNvSpPr/>
          <p:nvPr/>
        </p:nvSpPr>
        <p:spPr>
          <a:xfrm>
            <a:off x="8678577" y="1594022"/>
            <a:ext cx="951471" cy="3966519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AB78F2-148F-4C45-8D28-910C06630F64}"/>
              </a:ext>
            </a:extLst>
          </p:cNvPr>
          <p:cNvSpPr txBox="1"/>
          <p:nvPr/>
        </p:nvSpPr>
        <p:spPr>
          <a:xfrm>
            <a:off x="8686814" y="1224690"/>
            <a:ext cx="1000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Out</a:t>
            </a:r>
            <a:r>
              <a:rPr lang="en-NL" dirty="0">
                <a:solidFill>
                  <a:schemeClr val="bg1"/>
                </a:solidFill>
              </a:rPr>
              <a:t>put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E8CEB1-5F7A-8247-8444-42BF7B8D7BFB}"/>
              </a:ext>
            </a:extLst>
          </p:cNvPr>
          <p:cNvSpPr/>
          <p:nvPr/>
        </p:nvSpPr>
        <p:spPr>
          <a:xfrm>
            <a:off x="5626446" y="691977"/>
            <a:ext cx="2356019" cy="5647039"/>
          </a:xfrm>
          <a:prstGeom prst="rect">
            <a:avLst/>
          </a:prstGeom>
          <a:noFill/>
          <a:ln w="412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A6FF7-BE26-2242-B0CD-8DF62A8418E3}"/>
              </a:ext>
            </a:extLst>
          </p:cNvPr>
          <p:cNvSpPr txBox="1"/>
          <p:nvPr/>
        </p:nvSpPr>
        <p:spPr>
          <a:xfrm>
            <a:off x="5972438" y="334285"/>
            <a:ext cx="1837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Hidden Layers</a:t>
            </a:r>
            <a:endParaRPr lang="en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341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CD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qr code&#10;&#10;Description automatically generated">
            <a:extLst>
              <a:ext uri="{FF2B5EF4-FFF2-40B4-BE49-F238E27FC236}">
                <a16:creationId xmlns:a16="http://schemas.microsoft.com/office/drawing/2014/main" id="{0391C38D-57BD-004E-9BB7-A3C416AC0EC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2142851" y="2568119"/>
            <a:ext cx="1334201" cy="1338503"/>
          </a:xfrm>
          <a:prstGeom prst="rect">
            <a:avLst/>
          </a:prstGeom>
          <a:solidFill>
            <a:schemeClr val="bg2"/>
          </a:solidFill>
          <a:effectLst/>
        </p:spPr>
      </p:pic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C972EC6-317A-DD4C-9E57-EC8B26B66D4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3543728" y="2568119"/>
            <a:ext cx="1334201" cy="1349606"/>
          </a:xfrm>
          <a:prstGeom prst="rect">
            <a:avLst/>
          </a:prstGeom>
          <a:solidFill>
            <a:schemeClr val="bg2"/>
          </a:solidFill>
          <a:effectLst/>
        </p:spPr>
      </p:pic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67CB3EE-57BB-6949-AAC7-C72F789EFAE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4940052" y="2568118"/>
            <a:ext cx="1341468" cy="1349606"/>
          </a:xfrm>
          <a:prstGeom prst="rect">
            <a:avLst/>
          </a:prstGeom>
          <a:solidFill>
            <a:schemeClr val="bg2"/>
          </a:solidFill>
          <a:effectLst/>
        </p:spPr>
      </p:pic>
    </p:spTree>
    <p:extLst>
      <p:ext uri="{BB962C8B-B14F-4D97-AF65-F5344CB8AC3E}">
        <p14:creationId xmlns:p14="http://schemas.microsoft.com/office/powerpoint/2010/main" val="479759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light, sign, image&#10;&#10;Description automatically generated">
            <a:extLst>
              <a:ext uri="{FF2B5EF4-FFF2-40B4-BE49-F238E27FC236}">
                <a16:creationId xmlns:a16="http://schemas.microsoft.com/office/drawing/2014/main" id="{A3FA6AB9-2B36-BC46-82A0-7D6BE8E87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945" y="3208791"/>
            <a:ext cx="2840374" cy="26987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73D7D1-81E1-2A49-B0FD-C6099B4595F7}"/>
              </a:ext>
            </a:extLst>
          </p:cNvPr>
          <p:cNvSpPr txBox="1"/>
          <p:nvPr/>
        </p:nvSpPr>
        <p:spPr>
          <a:xfrm>
            <a:off x="2492679" y="2750106"/>
            <a:ext cx="30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1"/>
                </a:solidFill>
              </a:rPr>
              <a:t>A</a:t>
            </a:r>
          </a:p>
        </p:txBody>
      </p:sp>
      <p:pic>
        <p:nvPicPr>
          <p:cNvPr id="8" name="Picture 7" descr="A picture containing text, computer&#10;&#10;Description automatically generated">
            <a:extLst>
              <a:ext uri="{FF2B5EF4-FFF2-40B4-BE49-F238E27FC236}">
                <a16:creationId xmlns:a16="http://schemas.microsoft.com/office/drawing/2014/main" id="{7247179C-115E-E143-A853-334DB752E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8093" y="2258366"/>
            <a:ext cx="6498025" cy="45996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48D801-773A-9042-BFF2-99DB83BC3F2E}"/>
              </a:ext>
            </a:extLst>
          </p:cNvPr>
          <p:cNvSpPr txBox="1"/>
          <p:nvPr/>
        </p:nvSpPr>
        <p:spPr>
          <a:xfrm>
            <a:off x="5701423" y="2750106"/>
            <a:ext cx="30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435966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4960BB1F-1509-8946-A294-E06C39C32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164" y="1791222"/>
            <a:ext cx="9965021" cy="30438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6E96CD-02E6-D34B-B284-FD1AB739BA62}"/>
              </a:ext>
            </a:extLst>
          </p:cNvPr>
          <p:cNvSpPr txBox="1"/>
          <p:nvPr/>
        </p:nvSpPr>
        <p:spPr>
          <a:xfrm>
            <a:off x="325676" y="2411903"/>
            <a:ext cx="30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C36EAD-84E9-1A40-BC22-2306B4DF6119}"/>
              </a:ext>
            </a:extLst>
          </p:cNvPr>
          <p:cNvSpPr txBox="1"/>
          <p:nvPr/>
        </p:nvSpPr>
        <p:spPr>
          <a:xfrm>
            <a:off x="325675" y="3892100"/>
            <a:ext cx="30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909897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CCDC36-9137-B545-AFB9-73212038EF78}"/>
              </a:ext>
            </a:extLst>
          </p:cNvPr>
          <p:cNvSpPr/>
          <p:nvPr/>
        </p:nvSpPr>
        <p:spPr>
          <a:xfrm>
            <a:off x="162839" y="1290181"/>
            <a:ext cx="11797427" cy="4584526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Snip Single Corner of Rectangle 4">
            <a:extLst>
              <a:ext uri="{FF2B5EF4-FFF2-40B4-BE49-F238E27FC236}">
                <a16:creationId xmlns:a16="http://schemas.microsoft.com/office/drawing/2014/main" id="{9176A40B-EE45-3F47-BDB8-5EBB88204163}"/>
              </a:ext>
            </a:extLst>
          </p:cNvPr>
          <p:cNvSpPr>
            <a:spLocks/>
          </p:cNvSpPr>
          <p:nvPr/>
        </p:nvSpPr>
        <p:spPr>
          <a:xfrm>
            <a:off x="1124691" y="1580890"/>
            <a:ext cx="1292834" cy="721816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Phase 1: </a:t>
            </a:r>
          </a:p>
        </p:txBody>
      </p:sp>
      <p:sp>
        <p:nvSpPr>
          <p:cNvPr id="6" name="Snip Single Corner of Rectangle 5">
            <a:extLst>
              <a:ext uri="{FF2B5EF4-FFF2-40B4-BE49-F238E27FC236}">
                <a16:creationId xmlns:a16="http://schemas.microsoft.com/office/drawing/2014/main" id="{CAA8B57F-8E59-8240-9317-7C87F6DDA276}"/>
              </a:ext>
            </a:extLst>
          </p:cNvPr>
          <p:cNvSpPr>
            <a:spLocks/>
          </p:cNvSpPr>
          <p:nvPr/>
        </p:nvSpPr>
        <p:spPr>
          <a:xfrm>
            <a:off x="4207105" y="1551144"/>
            <a:ext cx="1299957" cy="751562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Phase 2: </a:t>
            </a:r>
          </a:p>
        </p:txBody>
      </p:sp>
      <p:sp>
        <p:nvSpPr>
          <p:cNvPr id="7" name="Snip Single Corner of Rectangle 6">
            <a:extLst>
              <a:ext uri="{FF2B5EF4-FFF2-40B4-BE49-F238E27FC236}">
                <a16:creationId xmlns:a16="http://schemas.microsoft.com/office/drawing/2014/main" id="{730C93AB-5DBD-2F4B-889D-CA32E885643F}"/>
              </a:ext>
            </a:extLst>
          </p:cNvPr>
          <p:cNvSpPr>
            <a:spLocks/>
          </p:cNvSpPr>
          <p:nvPr/>
        </p:nvSpPr>
        <p:spPr>
          <a:xfrm>
            <a:off x="7249917" y="1548007"/>
            <a:ext cx="1292834" cy="754699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Phase 3: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CA2F14B6-50AC-2742-A24A-B4CBAA7DB8E9}"/>
              </a:ext>
            </a:extLst>
          </p:cNvPr>
          <p:cNvSpPr/>
          <p:nvPr/>
        </p:nvSpPr>
        <p:spPr>
          <a:xfrm>
            <a:off x="231733" y="3256766"/>
            <a:ext cx="1233814" cy="638829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Train OLID</a:t>
            </a:r>
          </a:p>
          <a:p>
            <a:pPr algn="ctr"/>
            <a:endParaRPr lang="en-NL" sz="1400" dirty="0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3D5E649B-4505-6E43-BA86-E13695BCCF1B}"/>
              </a:ext>
            </a:extLst>
          </p:cNvPr>
          <p:cNvSpPr/>
          <p:nvPr/>
        </p:nvSpPr>
        <p:spPr>
          <a:xfrm>
            <a:off x="1659700" y="3256766"/>
            <a:ext cx="1415655" cy="6388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Train HASOC</a:t>
            </a:r>
          </a:p>
          <a:p>
            <a:pPr algn="ctr"/>
            <a:endParaRPr lang="en-NL" sz="14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5AC40B6-E85A-8347-84A2-5D4605B0C31A}"/>
              </a:ext>
            </a:extLst>
          </p:cNvPr>
          <p:cNvSpPr/>
          <p:nvPr/>
        </p:nvSpPr>
        <p:spPr>
          <a:xfrm>
            <a:off x="1136738" y="2536523"/>
            <a:ext cx="930058" cy="57619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Preprocess datasets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7EAB02B9-221D-8349-B44F-D56318F5810E}"/>
              </a:ext>
            </a:extLst>
          </p:cNvPr>
          <p:cNvCxnSpPr>
            <a:cxnSpLocks/>
            <a:stCxn id="11" idx="1"/>
            <a:endCxn id="9" idx="0"/>
          </p:cNvCxnSpPr>
          <p:nvPr/>
        </p:nvCxnSpPr>
        <p:spPr>
          <a:xfrm rot="10800000" flipV="1">
            <a:off x="848640" y="2824620"/>
            <a:ext cx="288098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3266AABD-666C-FA40-82E3-C2242E882D6A}"/>
              </a:ext>
            </a:extLst>
          </p:cNvPr>
          <p:cNvCxnSpPr>
            <a:cxnSpLocks/>
            <a:stCxn id="11" idx="3"/>
            <a:endCxn id="10" idx="0"/>
          </p:cNvCxnSpPr>
          <p:nvPr/>
        </p:nvCxnSpPr>
        <p:spPr>
          <a:xfrm>
            <a:off x="2066796" y="2824621"/>
            <a:ext cx="300732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BA4AB50-915F-E440-84E0-26F030512640}"/>
              </a:ext>
            </a:extLst>
          </p:cNvPr>
          <p:cNvSpPr/>
          <p:nvPr/>
        </p:nvSpPr>
        <p:spPr>
          <a:xfrm>
            <a:off x="231733" y="4183693"/>
            <a:ext cx="1233814" cy="44885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Test OLID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78DFCE5-B810-EB48-AC13-74533D57D6B1}"/>
              </a:ext>
            </a:extLst>
          </p:cNvPr>
          <p:cNvSpPr/>
          <p:nvPr/>
        </p:nvSpPr>
        <p:spPr>
          <a:xfrm>
            <a:off x="1659700" y="4183693"/>
            <a:ext cx="1415655" cy="44885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HASOC</a:t>
            </a:r>
          </a:p>
        </p:txBody>
      </p: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9EC84DFA-2DB6-4E44-99C5-709059A87194}"/>
              </a:ext>
            </a:extLst>
          </p:cNvPr>
          <p:cNvCxnSpPr>
            <a:cxnSpLocks/>
            <a:stCxn id="24" idx="2"/>
            <a:endCxn id="39" idx="4"/>
          </p:cNvCxnSpPr>
          <p:nvPr/>
        </p:nvCxnSpPr>
        <p:spPr>
          <a:xfrm rot="5400000">
            <a:off x="1838564" y="4841573"/>
            <a:ext cx="737992" cy="31993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A74913B1-5E6F-4346-8DDC-417350B2EDA7}"/>
              </a:ext>
            </a:extLst>
          </p:cNvPr>
          <p:cNvCxnSpPr>
            <a:cxnSpLocks/>
            <a:stCxn id="23" idx="2"/>
            <a:endCxn id="39" idx="2"/>
          </p:cNvCxnSpPr>
          <p:nvPr/>
        </p:nvCxnSpPr>
        <p:spPr>
          <a:xfrm rot="16200000" flipH="1">
            <a:off x="630478" y="4850707"/>
            <a:ext cx="737992" cy="30166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n 38">
            <a:extLst>
              <a:ext uri="{FF2B5EF4-FFF2-40B4-BE49-F238E27FC236}">
                <a16:creationId xmlns:a16="http://schemas.microsoft.com/office/drawing/2014/main" id="{6AC3D907-0817-744D-86D2-359F560A2025}"/>
              </a:ext>
            </a:extLst>
          </p:cNvPr>
          <p:cNvSpPr/>
          <p:nvPr/>
        </p:nvSpPr>
        <p:spPr>
          <a:xfrm>
            <a:off x="1150308" y="5055298"/>
            <a:ext cx="897283" cy="63047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evaluate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31E2FC2-A64B-8344-8F7A-751B44765E9E}"/>
              </a:ext>
            </a:extLst>
          </p:cNvPr>
          <p:cNvCxnSpPr>
            <a:stCxn id="9" idx="3"/>
            <a:endCxn id="23" idx="0"/>
          </p:cNvCxnSpPr>
          <p:nvPr/>
        </p:nvCxnSpPr>
        <p:spPr>
          <a:xfrm>
            <a:off x="848640" y="3895595"/>
            <a:ext cx="0" cy="2880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9A181B1-F923-F44F-8F2A-0272632C6EFA}"/>
              </a:ext>
            </a:extLst>
          </p:cNvPr>
          <p:cNvCxnSpPr>
            <a:cxnSpLocks/>
            <a:stCxn id="10" idx="3"/>
            <a:endCxn id="24" idx="0"/>
          </p:cNvCxnSpPr>
          <p:nvPr/>
        </p:nvCxnSpPr>
        <p:spPr>
          <a:xfrm>
            <a:off x="2367528" y="3895594"/>
            <a:ext cx="0" cy="2880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riangle 49">
            <a:extLst>
              <a:ext uri="{FF2B5EF4-FFF2-40B4-BE49-F238E27FC236}">
                <a16:creationId xmlns:a16="http://schemas.microsoft.com/office/drawing/2014/main" id="{0134F46E-A761-E84C-973D-CF1D7A091374}"/>
              </a:ext>
            </a:extLst>
          </p:cNvPr>
          <p:cNvSpPr/>
          <p:nvPr/>
        </p:nvSpPr>
        <p:spPr>
          <a:xfrm>
            <a:off x="3377847" y="3256766"/>
            <a:ext cx="1233814" cy="638829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Train OLID</a:t>
            </a:r>
          </a:p>
          <a:p>
            <a:pPr algn="ctr"/>
            <a:endParaRPr lang="en-NL" sz="1400" dirty="0"/>
          </a:p>
        </p:txBody>
      </p:sp>
      <p:sp>
        <p:nvSpPr>
          <p:cNvPr id="51" name="Triangle 50">
            <a:extLst>
              <a:ext uri="{FF2B5EF4-FFF2-40B4-BE49-F238E27FC236}">
                <a16:creationId xmlns:a16="http://schemas.microsoft.com/office/drawing/2014/main" id="{A4F13DB6-4B8D-E648-AA25-E3EEF846C44C}"/>
              </a:ext>
            </a:extLst>
          </p:cNvPr>
          <p:cNvSpPr/>
          <p:nvPr/>
        </p:nvSpPr>
        <p:spPr>
          <a:xfrm>
            <a:off x="4805814" y="3256766"/>
            <a:ext cx="1415655" cy="6388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Train HASOC</a:t>
            </a:r>
          </a:p>
          <a:p>
            <a:pPr algn="ctr"/>
            <a:endParaRPr lang="en-NL" sz="1400" dirty="0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D59861E5-5B8D-144E-93D4-E17905291253}"/>
              </a:ext>
            </a:extLst>
          </p:cNvPr>
          <p:cNvSpPr/>
          <p:nvPr/>
        </p:nvSpPr>
        <p:spPr>
          <a:xfrm>
            <a:off x="4296422" y="2536523"/>
            <a:ext cx="1021208" cy="57619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Preprocess datasets</a:t>
            </a:r>
          </a:p>
        </p:txBody>
      </p: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0A88B440-37A7-174C-B801-BDFF25860AD9}"/>
              </a:ext>
            </a:extLst>
          </p:cNvPr>
          <p:cNvCxnSpPr>
            <a:cxnSpLocks/>
            <a:stCxn id="52" idx="1"/>
            <a:endCxn id="50" idx="0"/>
          </p:cNvCxnSpPr>
          <p:nvPr/>
        </p:nvCxnSpPr>
        <p:spPr>
          <a:xfrm rot="10800000" flipV="1">
            <a:off x="3994754" y="2824620"/>
            <a:ext cx="301668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>
            <a:extLst>
              <a:ext uri="{FF2B5EF4-FFF2-40B4-BE49-F238E27FC236}">
                <a16:creationId xmlns:a16="http://schemas.microsoft.com/office/drawing/2014/main" id="{B4DD26C1-9265-5542-91B6-D60FB66ABAF7}"/>
              </a:ext>
            </a:extLst>
          </p:cNvPr>
          <p:cNvCxnSpPr>
            <a:cxnSpLocks/>
            <a:stCxn id="52" idx="3"/>
            <a:endCxn id="51" idx="0"/>
          </p:cNvCxnSpPr>
          <p:nvPr/>
        </p:nvCxnSpPr>
        <p:spPr>
          <a:xfrm>
            <a:off x="5317630" y="2824621"/>
            <a:ext cx="196012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3F534F54-6BC7-5143-8690-DE393DFF7B10}"/>
              </a:ext>
            </a:extLst>
          </p:cNvPr>
          <p:cNvSpPr/>
          <p:nvPr/>
        </p:nvSpPr>
        <p:spPr>
          <a:xfrm>
            <a:off x="4904558" y="4183693"/>
            <a:ext cx="1233814" cy="44885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Test OLID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C1F5A5A-5A82-1447-9BD8-642AF999E126}"/>
              </a:ext>
            </a:extLst>
          </p:cNvPr>
          <p:cNvSpPr/>
          <p:nvPr/>
        </p:nvSpPr>
        <p:spPr>
          <a:xfrm>
            <a:off x="3346753" y="4183693"/>
            <a:ext cx="1264908" cy="44885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HASOC</a:t>
            </a:r>
          </a:p>
        </p:txBody>
      </p: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6D56180-B2BA-1347-85C4-5419DEDC79AC}"/>
              </a:ext>
            </a:extLst>
          </p:cNvPr>
          <p:cNvCxnSpPr>
            <a:cxnSpLocks/>
            <a:stCxn id="56" idx="2"/>
            <a:endCxn id="59" idx="2"/>
          </p:cNvCxnSpPr>
          <p:nvPr/>
        </p:nvCxnSpPr>
        <p:spPr>
          <a:xfrm rot="16200000" flipH="1">
            <a:off x="3768818" y="4842933"/>
            <a:ext cx="737992" cy="31721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D2571EF1-3D6A-B244-8867-7AD54E159AF9}"/>
              </a:ext>
            </a:extLst>
          </p:cNvPr>
          <p:cNvCxnSpPr>
            <a:cxnSpLocks/>
            <a:stCxn id="55" idx="2"/>
            <a:endCxn id="59" idx="4"/>
          </p:cNvCxnSpPr>
          <p:nvPr/>
        </p:nvCxnSpPr>
        <p:spPr>
          <a:xfrm rot="5400000">
            <a:off x="4988589" y="4837661"/>
            <a:ext cx="737992" cy="327760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>
            <a:extLst>
              <a:ext uri="{FF2B5EF4-FFF2-40B4-BE49-F238E27FC236}">
                <a16:creationId xmlns:a16="http://schemas.microsoft.com/office/drawing/2014/main" id="{740E4979-72DE-804E-A401-DB0423EC6696}"/>
              </a:ext>
            </a:extLst>
          </p:cNvPr>
          <p:cNvSpPr/>
          <p:nvPr/>
        </p:nvSpPr>
        <p:spPr>
          <a:xfrm>
            <a:off x="4296422" y="5055298"/>
            <a:ext cx="897283" cy="63047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evaluate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4FA743C-0C63-E341-9EBC-1839522933B3}"/>
              </a:ext>
            </a:extLst>
          </p:cNvPr>
          <p:cNvCxnSpPr>
            <a:cxnSpLocks/>
            <a:stCxn id="50" idx="3"/>
            <a:endCxn id="56" idx="0"/>
          </p:cNvCxnSpPr>
          <p:nvPr/>
        </p:nvCxnSpPr>
        <p:spPr>
          <a:xfrm flipH="1">
            <a:off x="3979207" y="3895595"/>
            <a:ext cx="15547" cy="2880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895573A-0C0C-5046-865E-8F8FDCABFE98}"/>
              </a:ext>
            </a:extLst>
          </p:cNvPr>
          <p:cNvCxnSpPr>
            <a:cxnSpLocks/>
            <a:stCxn id="51" idx="3"/>
            <a:endCxn id="55" idx="0"/>
          </p:cNvCxnSpPr>
          <p:nvPr/>
        </p:nvCxnSpPr>
        <p:spPr>
          <a:xfrm>
            <a:off x="5513642" y="3895594"/>
            <a:ext cx="7823" cy="2880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riangle 85">
            <a:extLst>
              <a:ext uri="{FF2B5EF4-FFF2-40B4-BE49-F238E27FC236}">
                <a16:creationId xmlns:a16="http://schemas.microsoft.com/office/drawing/2014/main" id="{83FDE76F-2777-FB40-B694-DC67B4C1CC48}"/>
              </a:ext>
            </a:extLst>
          </p:cNvPr>
          <p:cNvSpPr/>
          <p:nvPr/>
        </p:nvSpPr>
        <p:spPr>
          <a:xfrm>
            <a:off x="6534399" y="3256766"/>
            <a:ext cx="1233814" cy="638829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Train OLID</a:t>
            </a:r>
          </a:p>
          <a:p>
            <a:pPr algn="ctr"/>
            <a:endParaRPr lang="en-NL" sz="1400" dirty="0"/>
          </a:p>
        </p:txBody>
      </p:sp>
      <p:sp>
        <p:nvSpPr>
          <p:cNvPr id="87" name="Triangle 86">
            <a:extLst>
              <a:ext uri="{FF2B5EF4-FFF2-40B4-BE49-F238E27FC236}">
                <a16:creationId xmlns:a16="http://schemas.microsoft.com/office/drawing/2014/main" id="{BD5351C5-3054-BE4D-93D1-13CB85284A82}"/>
              </a:ext>
            </a:extLst>
          </p:cNvPr>
          <p:cNvSpPr/>
          <p:nvPr/>
        </p:nvSpPr>
        <p:spPr>
          <a:xfrm>
            <a:off x="7962366" y="3256766"/>
            <a:ext cx="1415655" cy="6388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Train HASOC</a:t>
            </a:r>
          </a:p>
          <a:p>
            <a:pPr algn="ctr"/>
            <a:endParaRPr lang="en-NL" sz="1400" dirty="0"/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C87C62B8-0469-974D-92A4-D9AD677602E2}"/>
              </a:ext>
            </a:extLst>
          </p:cNvPr>
          <p:cNvSpPr/>
          <p:nvPr/>
        </p:nvSpPr>
        <p:spPr>
          <a:xfrm>
            <a:off x="7439404" y="2536523"/>
            <a:ext cx="930058" cy="57619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Preprocess datasets</a:t>
            </a:r>
          </a:p>
        </p:txBody>
      </p:sp>
      <p:cxnSp>
        <p:nvCxnSpPr>
          <p:cNvPr id="89" name="Curved Connector 88">
            <a:extLst>
              <a:ext uri="{FF2B5EF4-FFF2-40B4-BE49-F238E27FC236}">
                <a16:creationId xmlns:a16="http://schemas.microsoft.com/office/drawing/2014/main" id="{B453E647-A6AE-C543-9718-11DE0BD61DED}"/>
              </a:ext>
            </a:extLst>
          </p:cNvPr>
          <p:cNvCxnSpPr>
            <a:cxnSpLocks/>
            <a:stCxn id="88" idx="1"/>
            <a:endCxn id="86" idx="0"/>
          </p:cNvCxnSpPr>
          <p:nvPr/>
        </p:nvCxnSpPr>
        <p:spPr>
          <a:xfrm rot="10800000" flipV="1">
            <a:off x="7151306" y="2824620"/>
            <a:ext cx="288098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urved Connector 89">
            <a:extLst>
              <a:ext uri="{FF2B5EF4-FFF2-40B4-BE49-F238E27FC236}">
                <a16:creationId xmlns:a16="http://schemas.microsoft.com/office/drawing/2014/main" id="{934CC768-3790-4142-9FF8-D77157A7AB03}"/>
              </a:ext>
            </a:extLst>
          </p:cNvPr>
          <p:cNvCxnSpPr>
            <a:cxnSpLocks/>
            <a:stCxn id="88" idx="3"/>
            <a:endCxn id="87" idx="0"/>
          </p:cNvCxnSpPr>
          <p:nvPr/>
        </p:nvCxnSpPr>
        <p:spPr>
          <a:xfrm>
            <a:off x="8369462" y="2824621"/>
            <a:ext cx="300732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A036527D-DED4-1241-B495-2545DEF36CA6}"/>
              </a:ext>
            </a:extLst>
          </p:cNvPr>
          <p:cNvSpPr/>
          <p:nvPr/>
        </p:nvSpPr>
        <p:spPr>
          <a:xfrm>
            <a:off x="6534399" y="4183693"/>
            <a:ext cx="1233814" cy="44885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P</a:t>
            </a:r>
            <a:r>
              <a:rPr lang="en-NL" sz="1400" dirty="0"/>
              <a:t>erturbate Test OLID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C7B181D-480C-F245-86BE-1A2C472C5B11}"/>
              </a:ext>
            </a:extLst>
          </p:cNvPr>
          <p:cNvSpPr/>
          <p:nvPr/>
        </p:nvSpPr>
        <p:spPr>
          <a:xfrm>
            <a:off x="7962366" y="4176388"/>
            <a:ext cx="1415655" cy="44885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P</a:t>
            </a:r>
            <a:r>
              <a:rPr lang="en-NL" sz="1400" dirty="0"/>
              <a:t>erturbate </a:t>
            </a:r>
          </a:p>
          <a:p>
            <a:pPr algn="ctr"/>
            <a:r>
              <a:rPr lang="en-NL" sz="1400" dirty="0"/>
              <a:t>Test HASOC</a:t>
            </a:r>
          </a:p>
        </p:txBody>
      </p:sp>
      <p:cxnSp>
        <p:nvCxnSpPr>
          <p:cNvPr id="93" name="Curved Connector 92">
            <a:extLst>
              <a:ext uri="{FF2B5EF4-FFF2-40B4-BE49-F238E27FC236}">
                <a16:creationId xmlns:a16="http://schemas.microsoft.com/office/drawing/2014/main" id="{3D7ECDC3-4811-2E42-AE16-89901401B349}"/>
              </a:ext>
            </a:extLst>
          </p:cNvPr>
          <p:cNvCxnSpPr>
            <a:cxnSpLocks/>
            <a:stCxn id="92" idx="2"/>
            <a:endCxn id="95" idx="4"/>
          </p:cNvCxnSpPr>
          <p:nvPr/>
        </p:nvCxnSpPr>
        <p:spPr>
          <a:xfrm rot="5400000">
            <a:off x="8137578" y="4837920"/>
            <a:ext cx="745297" cy="31993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urved Connector 93">
            <a:extLst>
              <a:ext uri="{FF2B5EF4-FFF2-40B4-BE49-F238E27FC236}">
                <a16:creationId xmlns:a16="http://schemas.microsoft.com/office/drawing/2014/main" id="{F4F7254D-81AC-3840-B0B2-A862A25FF61F}"/>
              </a:ext>
            </a:extLst>
          </p:cNvPr>
          <p:cNvCxnSpPr>
            <a:cxnSpLocks/>
            <a:stCxn id="91" idx="2"/>
            <a:endCxn id="95" idx="2"/>
          </p:cNvCxnSpPr>
          <p:nvPr/>
        </p:nvCxnSpPr>
        <p:spPr>
          <a:xfrm rot="16200000" flipH="1">
            <a:off x="6933144" y="4850707"/>
            <a:ext cx="737992" cy="301668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Can 94">
            <a:extLst>
              <a:ext uri="{FF2B5EF4-FFF2-40B4-BE49-F238E27FC236}">
                <a16:creationId xmlns:a16="http://schemas.microsoft.com/office/drawing/2014/main" id="{163C6411-61C0-6344-A700-83434DF1EC12}"/>
              </a:ext>
            </a:extLst>
          </p:cNvPr>
          <p:cNvSpPr/>
          <p:nvPr/>
        </p:nvSpPr>
        <p:spPr>
          <a:xfrm>
            <a:off x="7452974" y="5055298"/>
            <a:ext cx="897283" cy="63047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evaluate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A001BD81-23EF-8C42-9A59-251814C705DF}"/>
              </a:ext>
            </a:extLst>
          </p:cNvPr>
          <p:cNvCxnSpPr>
            <a:stCxn id="86" idx="3"/>
            <a:endCxn id="91" idx="0"/>
          </p:cNvCxnSpPr>
          <p:nvPr/>
        </p:nvCxnSpPr>
        <p:spPr>
          <a:xfrm>
            <a:off x="7151306" y="3895595"/>
            <a:ext cx="0" cy="2880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A26BBED1-F66D-4146-B556-8F9B7DEF0D6A}"/>
              </a:ext>
            </a:extLst>
          </p:cNvPr>
          <p:cNvCxnSpPr>
            <a:cxnSpLocks/>
            <a:stCxn id="87" idx="3"/>
            <a:endCxn id="92" idx="0"/>
          </p:cNvCxnSpPr>
          <p:nvPr/>
        </p:nvCxnSpPr>
        <p:spPr>
          <a:xfrm>
            <a:off x="8670194" y="3895594"/>
            <a:ext cx="0" cy="2807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57C3A627-30A3-8247-81F8-38AA2A23204F}"/>
              </a:ext>
            </a:extLst>
          </p:cNvPr>
          <p:cNvCxnSpPr>
            <a:cxnSpLocks/>
            <a:stCxn id="86" idx="3"/>
            <a:endCxn id="92" idx="0"/>
          </p:cNvCxnSpPr>
          <p:nvPr/>
        </p:nvCxnSpPr>
        <p:spPr>
          <a:xfrm>
            <a:off x="7151306" y="3895595"/>
            <a:ext cx="1518888" cy="2807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D413AA35-3484-7E4D-BCA0-6CAA76D638BF}"/>
              </a:ext>
            </a:extLst>
          </p:cNvPr>
          <p:cNvCxnSpPr>
            <a:cxnSpLocks/>
            <a:stCxn id="87" idx="3"/>
            <a:endCxn id="91" idx="0"/>
          </p:cNvCxnSpPr>
          <p:nvPr/>
        </p:nvCxnSpPr>
        <p:spPr>
          <a:xfrm flipH="1">
            <a:off x="7151306" y="3895594"/>
            <a:ext cx="1518888" cy="2880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Snip Single Corner of Rectangle 147">
            <a:extLst>
              <a:ext uri="{FF2B5EF4-FFF2-40B4-BE49-F238E27FC236}">
                <a16:creationId xmlns:a16="http://schemas.microsoft.com/office/drawing/2014/main" id="{93798EA1-41D6-5640-8823-205BB297DCD1}"/>
              </a:ext>
            </a:extLst>
          </p:cNvPr>
          <p:cNvSpPr>
            <a:spLocks/>
          </p:cNvSpPr>
          <p:nvPr/>
        </p:nvSpPr>
        <p:spPr>
          <a:xfrm>
            <a:off x="10065514" y="1548007"/>
            <a:ext cx="1299957" cy="754699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Phase 4:</a:t>
            </a:r>
          </a:p>
        </p:txBody>
      </p:sp>
      <p:sp>
        <p:nvSpPr>
          <p:cNvPr id="149" name="Rounded Rectangle 148">
            <a:extLst>
              <a:ext uri="{FF2B5EF4-FFF2-40B4-BE49-F238E27FC236}">
                <a16:creationId xmlns:a16="http://schemas.microsoft.com/office/drawing/2014/main" id="{D1B4EE89-7024-5B4A-B66E-C788C8C962D0}"/>
              </a:ext>
            </a:extLst>
          </p:cNvPr>
          <p:cNvSpPr/>
          <p:nvPr/>
        </p:nvSpPr>
        <p:spPr>
          <a:xfrm>
            <a:off x="10262990" y="2536523"/>
            <a:ext cx="930058" cy="57619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Preprocess datasets</a:t>
            </a:r>
          </a:p>
        </p:txBody>
      </p:sp>
      <p:sp>
        <p:nvSpPr>
          <p:cNvPr id="150" name="Triangle 149">
            <a:extLst>
              <a:ext uri="{FF2B5EF4-FFF2-40B4-BE49-F238E27FC236}">
                <a16:creationId xmlns:a16="http://schemas.microsoft.com/office/drawing/2014/main" id="{7CCC858C-9677-584E-90CE-E504F7A7DC41}"/>
              </a:ext>
            </a:extLst>
          </p:cNvPr>
          <p:cNvSpPr/>
          <p:nvPr/>
        </p:nvSpPr>
        <p:spPr>
          <a:xfrm>
            <a:off x="10023948" y="3231711"/>
            <a:ext cx="1415655" cy="817328"/>
          </a:xfrm>
          <a:prstGeom prst="triangl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35000">
                <a:schemeClr val="accent6">
                  <a:lumMod val="60000"/>
                  <a:lumOff val="4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400" dirty="0"/>
              <a:t>Train HASOC &amp; OLID</a:t>
            </a:r>
          </a:p>
          <a:p>
            <a:pPr algn="ctr"/>
            <a:endParaRPr lang="en-NL" sz="1400" dirty="0"/>
          </a:p>
        </p:txBody>
      </p:sp>
      <p:sp>
        <p:nvSpPr>
          <p:cNvPr id="153" name="Can 152">
            <a:extLst>
              <a:ext uri="{FF2B5EF4-FFF2-40B4-BE49-F238E27FC236}">
                <a16:creationId xmlns:a16="http://schemas.microsoft.com/office/drawing/2014/main" id="{5C80DC88-A539-A446-81BD-F3C3BFF0BFFD}"/>
              </a:ext>
            </a:extLst>
          </p:cNvPr>
          <p:cNvSpPr/>
          <p:nvPr/>
        </p:nvSpPr>
        <p:spPr>
          <a:xfrm>
            <a:off x="10310990" y="5055298"/>
            <a:ext cx="897283" cy="63047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evaluate</a:t>
            </a:r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99918388-1F99-0941-ADC4-8B3378647AD7}"/>
              </a:ext>
            </a:extLst>
          </p:cNvPr>
          <p:cNvCxnSpPr>
            <a:cxnSpLocks/>
            <a:stCxn id="149" idx="2"/>
            <a:endCxn id="150" idx="0"/>
          </p:cNvCxnSpPr>
          <p:nvPr/>
        </p:nvCxnSpPr>
        <p:spPr>
          <a:xfrm>
            <a:off x="10728019" y="3112719"/>
            <a:ext cx="3757" cy="11899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A3044487-3495-9C4F-B553-DC38CD0369D9}"/>
              </a:ext>
            </a:extLst>
          </p:cNvPr>
          <p:cNvSpPr/>
          <p:nvPr/>
        </p:nvSpPr>
        <p:spPr>
          <a:xfrm>
            <a:off x="10801398" y="4176388"/>
            <a:ext cx="1097158" cy="44885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P</a:t>
            </a:r>
            <a:r>
              <a:rPr lang="en-NL" sz="1400" dirty="0"/>
              <a:t>erturbate </a:t>
            </a:r>
          </a:p>
          <a:p>
            <a:pPr algn="ctr"/>
            <a:r>
              <a:rPr lang="en-NL" sz="1400" dirty="0"/>
              <a:t>Test HASOC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2BAAB28-B9E7-2240-A452-E31844350183}"/>
              </a:ext>
            </a:extLst>
          </p:cNvPr>
          <p:cNvSpPr/>
          <p:nvPr/>
        </p:nvSpPr>
        <p:spPr>
          <a:xfrm>
            <a:off x="9584699" y="4176388"/>
            <a:ext cx="1066581" cy="44885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P</a:t>
            </a:r>
            <a:r>
              <a:rPr lang="en-NL" sz="1400" dirty="0"/>
              <a:t>erturbate Test OLID</a:t>
            </a:r>
          </a:p>
        </p:txBody>
      </p:sp>
      <p:cxnSp>
        <p:nvCxnSpPr>
          <p:cNvPr id="165" name="Curved Connector 164">
            <a:extLst>
              <a:ext uri="{FF2B5EF4-FFF2-40B4-BE49-F238E27FC236}">
                <a16:creationId xmlns:a16="http://schemas.microsoft.com/office/drawing/2014/main" id="{53C4B564-A58B-BA47-8A36-967397B152A0}"/>
              </a:ext>
            </a:extLst>
          </p:cNvPr>
          <p:cNvCxnSpPr>
            <a:cxnSpLocks/>
            <a:stCxn id="150" idx="3"/>
            <a:endCxn id="164" idx="0"/>
          </p:cNvCxnSpPr>
          <p:nvPr/>
        </p:nvCxnSpPr>
        <p:spPr>
          <a:xfrm rot="5400000">
            <a:off x="10361209" y="3805820"/>
            <a:ext cx="127349" cy="613786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Curved Connector 168">
            <a:extLst>
              <a:ext uri="{FF2B5EF4-FFF2-40B4-BE49-F238E27FC236}">
                <a16:creationId xmlns:a16="http://schemas.microsoft.com/office/drawing/2014/main" id="{27CB44F9-CE99-4A4B-84B9-F4F1D2216FBE}"/>
              </a:ext>
            </a:extLst>
          </p:cNvPr>
          <p:cNvCxnSpPr>
            <a:cxnSpLocks/>
            <a:stCxn id="150" idx="3"/>
            <a:endCxn id="163" idx="0"/>
          </p:cNvCxnSpPr>
          <p:nvPr/>
        </p:nvCxnSpPr>
        <p:spPr>
          <a:xfrm rot="16200000" flipH="1">
            <a:off x="10977202" y="3803612"/>
            <a:ext cx="127349" cy="618201"/>
          </a:xfrm>
          <a:prstGeom prst="curved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Curved Connector 171">
            <a:extLst>
              <a:ext uri="{FF2B5EF4-FFF2-40B4-BE49-F238E27FC236}">
                <a16:creationId xmlns:a16="http://schemas.microsoft.com/office/drawing/2014/main" id="{94157A5A-B0B1-C947-BBF3-B9CF2986EA1B}"/>
              </a:ext>
            </a:extLst>
          </p:cNvPr>
          <p:cNvCxnSpPr>
            <a:cxnSpLocks/>
            <a:endCxn id="153" idx="2"/>
          </p:cNvCxnSpPr>
          <p:nvPr/>
        </p:nvCxnSpPr>
        <p:spPr>
          <a:xfrm rot="16200000" flipH="1">
            <a:off x="9782027" y="4841573"/>
            <a:ext cx="737991" cy="319936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Curved Connector 174">
            <a:extLst>
              <a:ext uri="{FF2B5EF4-FFF2-40B4-BE49-F238E27FC236}">
                <a16:creationId xmlns:a16="http://schemas.microsoft.com/office/drawing/2014/main" id="{951DEA48-77C7-EF46-A02C-0B9AE317DAB9}"/>
              </a:ext>
            </a:extLst>
          </p:cNvPr>
          <p:cNvCxnSpPr>
            <a:cxnSpLocks/>
            <a:endCxn id="153" idx="4"/>
          </p:cNvCxnSpPr>
          <p:nvPr/>
        </p:nvCxnSpPr>
        <p:spPr>
          <a:xfrm rot="5400000">
            <a:off x="11013489" y="4827331"/>
            <a:ext cx="737991" cy="34842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285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CCDC36-9137-B545-AFB9-73212038EF78}"/>
              </a:ext>
            </a:extLst>
          </p:cNvPr>
          <p:cNvSpPr/>
          <p:nvPr/>
        </p:nvSpPr>
        <p:spPr>
          <a:xfrm>
            <a:off x="162839" y="1290181"/>
            <a:ext cx="11797427" cy="4584526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1200"/>
          </a:p>
        </p:txBody>
      </p:sp>
      <p:sp>
        <p:nvSpPr>
          <p:cNvPr id="5" name="Snip Single Corner of Rectangle 4">
            <a:extLst>
              <a:ext uri="{FF2B5EF4-FFF2-40B4-BE49-F238E27FC236}">
                <a16:creationId xmlns:a16="http://schemas.microsoft.com/office/drawing/2014/main" id="{9176A40B-EE45-3F47-BDB8-5EBB88204163}"/>
              </a:ext>
            </a:extLst>
          </p:cNvPr>
          <p:cNvSpPr>
            <a:spLocks/>
          </p:cNvSpPr>
          <p:nvPr/>
        </p:nvSpPr>
        <p:spPr>
          <a:xfrm>
            <a:off x="1017820" y="1478083"/>
            <a:ext cx="1188000" cy="635687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000" b="1" dirty="0"/>
              <a:t>Phase 1</a:t>
            </a:r>
          </a:p>
        </p:txBody>
      </p:sp>
      <p:sp>
        <p:nvSpPr>
          <p:cNvPr id="6" name="Snip Single Corner of Rectangle 5">
            <a:extLst>
              <a:ext uri="{FF2B5EF4-FFF2-40B4-BE49-F238E27FC236}">
                <a16:creationId xmlns:a16="http://schemas.microsoft.com/office/drawing/2014/main" id="{CAA8B57F-8E59-8240-9317-7C87F6DDA276}"/>
              </a:ext>
            </a:extLst>
          </p:cNvPr>
          <p:cNvSpPr>
            <a:spLocks/>
          </p:cNvSpPr>
          <p:nvPr/>
        </p:nvSpPr>
        <p:spPr>
          <a:xfrm>
            <a:off x="3783575" y="1503145"/>
            <a:ext cx="1188000" cy="635687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000" b="1" dirty="0"/>
              <a:t>Phase 2</a:t>
            </a:r>
          </a:p>
        </p:txBody>
      </p:sp>
      <p:sp>
        <p:nvSpPr>
          <p:cNvPr id="7" name="Snip Single Corner of Rectangle 6">
            <a:extLst>
              <a:ext uri="{FF2B5EF4-FFF2-40B4-BE49-F238E27FC236}">
                <a16:creationId xmlns:a16="http://schemas.microsoft.com/office/drawing/2014/main" id="{730C93AB-5DBD-2F4B-889D-CA32E885643F}"/>
              </a:ext>
            </a:extLst>
          </p:cNvPr>
          <p:cNvSpPr>
            <a:spLocks/>
          </p:cNvSpPr>
          <p:nvPr/>
        </p:nvSpPr>
        <p:spPr>
          <a:xfrm>
            <a:off x="6703984" y="1478083"/>
            <a:ext cx="1188000" cy="635687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000" b="1" dirty="0"/>
              <a:t>Phase 3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CA2F14B6-50AC-2742-A24A-B4CBAA7DB8E9}"/>
              </a:ext>
            </a:extLst>
          </p:cNvPr>
          <p:cNvSpPr/>
          <p:nvPr/>
        </p:nvSpPr>
        <p:spPr>
          <a:xfrm>
            <a:off x="256785" y="3233802"/>
            <a:ext cx="1089129" cy="638829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OLID</a:t>
            </a:r>
          </a:p>
          <a:p>
            <a:pPr algn="ctr"/>
            <a:endParaRPr lang="en-NL" sz="1200" dirty="0"/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3D5E649B-4505-6E43-BA86-E13695BCCF1B}"/>
              </a:ext>
            </a:extLst>
          </p:cNvPr>
          <p:cNvSpPr/>
          <p:nvPr/>
        </p:nvSpPr>
        <p:spPr>
          <a:xfrm>
            <a:off x="1614905" y="3233802"/>
            <a:ext cx="1253142" cy="6388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HASOC</a:t>
            </a:r>
          </a:p>
          <a:p>
            <a:pPr algn="ctr"/>
            <a:endParaRPr lang="en-NL" sz="12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5AC40B6-E85A-8347-84A2-5D4605B0C31A}"/>
              </a:ext>
            </a:extLst>
          </p:cNvPr>
          <p:cNvSpPr/>
          <p:nvPr/>
        </p:nvSpPr>
        <p:spPr>
          <a:xfrm>
            <a:off x="1081415" y="2536523"/>
            <a:ext cx="930058" cy="57619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Preprocess datasets</a:t>
            </a:r>
          </a:p>
        </p:txBody>
      </p: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7EAB02B9-221D-8349-B44F-D56318F5810E}"/>
              </a:ext>
            </a:extLst>
          </p:cNvPr>
          <p:cNvCxnSpPr>
            <a:cxnSpLocks/>
            <a:stCxn id="11" idx="1"/>
            <a:endCxn id="9" idx="0"/>
          </p:cNvCxnSpPr>
          <p:nvPr/>
        </p:nvCxnSpPr>
        <p:spPr>
          <a:xfrm rot="10800000" flipV="1">
            <a:off x="801351" y="2824620"/>
            <a:ext cx="280065" cy="40918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>
            <a:extLst>
              <a:ext uri="{FF2B5EF4-FFF2-40B4-BE49-F238E27FC236}">
                <a16:creationId xmlns:a16="http://schemas.microsoft.com/office/drawing/2014/main" id="{3266AABD-666C-FA40-82E3-C2242E882D6A}"/>
              </a:ext>
            </a:extLst>
          </p:cNvPr>
          <p:cNvCxnSpPr>
            <a:cxnSpLocks/>
            <a:stCxn id="11" idx="3"/>
            <a:endCxn id="10" idx="0"/>
          </p:cNvCxnSpPr>
          <p:nvPr/>
        </p:nvCxnSpPr>
        <p:spPr>
          <a:xfrm>
            <a:off x="2011473" y="2824621"/>
            <a:ext cx="230003" cy="40918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BA4AB50-915F-E440-84E0-26F030512640}"/>
              </a:ext>
            </a:extLst>
          </p:cNvPr>
          <p:cNvSpPr/>
          <p:nvPr/>
        </p:nvSpPr>
        <p:spPr>
          <a:xfrm>
            <a:off x="256785" y="4183693"/>
            <a:ext cx="1089129" cy="46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OLID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78DFCE5-B810-EB48-AC13-74533D57D6B1}"/>
              </a:ext>
            </a:extLst>
          </p:cNvPr>
          <p:cNvSpPr/>
          <p:nvPr/>
        </p:nvSpPr>
        <p:spPr>
          <a:xfrm>
            <a:off x="1611820" y="4183693"/>
            <a:ext cx="1252405" cy="46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HASOC</a:t>
            </a:r>
          </a:p>
        </p:txBody>
      </p: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9EC84DFA-2DB6-4E44-99C5-709059A87194}"/>
              </a:ext>
            </a:extLst>
          </p:cNvPr>
          <p:cNvCxnSpPr>
            <a:cxnSpLocks/>
            <a:stCxn id="24" idx="2"/>
            <a:endCxn id="39" idx="4"/>
          </p:cNvCxnSpPr>
          <p:nvPr/>
        </p:nvCxnSpPr>
        <p:spPr>
          <a:xfrm rot="5400000">
            <a:off x="1757133" y="4889647"/>
            <a:ext cx="718844" cy="24293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A74913B1-5E6F-4346-8DDC-417350B2EDA7}"/>
              </a:ext>
            </a:extLst>
          </p:cNvPr>
          <p:cNvCxnSpPr>
            <a:cxnSpLocks/>
            <a:stCxn id="23" idx="2"/>
            <a:endCxn id="39" idx="2"/>
          </p:cNvCxnSpPr>
          <p:nvPr/>
        </p:nvCxnSpPr>
        <p:spPr>
          <a:xfrm rot="16200000" flipH="1">
            <a:off x="590154" y="4862888"/>
            <a:ext cx="718844" cy="29645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n 38">
            <a:extLst>
              <a:ext uri="{FF2B5EF4-FFF2-40B4-BE49-F238E27FC236}">
                <a16:creationId xmlns:a16="http://schemas.microsoft.com/office/drawing/2014/main" id="{6AC3D907-0817-744D-86D2-359F560A2025}"/>
              </a:ext>
            </a:extLst>
          </p:cNvPr>
          <p:cNvSpPr/>
          <p:nvPr/>
        </p:nvSpPr>
        <p:spPr>
          <a:xfrm>
            <a:off x="1097803" y="5055298"/>
            <a:ext cx="897283" cy="63047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evaluate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31E2FC2-A64B-8344-8F7A-751B44765E9E}"/>
              </a:ext>
            </a:extLst>
          </p:cNvPr>
          <p:cNvCxnSpPr>
            <a:cxnSpLocks/>
            <a:stCxn id="9" idx="3"/>
            <a:endCxn id="23" idx="0"/>
          </p:cNvCxnSpPr>
          <p:nvPr/>
        </p:nvCxnSpPr>
        <p:spPr>
          <a:xfrm>
            <a:off x="801350" y="3872631"/>
            <a:ext cx="0" cy="3110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9A181B1-F923-F44F-8F2A-0272632C6EFA}"/>
              </a:ext>
            </a:extLst>
          </p:cNvPr>
          <p:cNvCxnSpPr>
            <a:cxnSpLocks/>
            <a:stCxn id="10" idx="3"/>
            <a:endCxn id="24" idx="0"/>
          </p:cNvCxnSpPr>
          <p:nvPr/>
        </p:nvCxnSpPr>
        <p:spPr>
          <a:xfrm flipH="1">
            <a:off x="2238023" y="3872630"/>
            <a:ext cx="3453" cy="3110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riangle 49">
            <a:extLst>
              <a:ext uri="{FF2B5EF4-FFF2-40B4-BE49-F238E27FC236}">
                <a16:creationId xmlns:a16="http://schemas.microsoft.com/office/drawing/2014/main" id="{0134F46E-A761-E84C-973D-CF1D7A091374}"/>
              </a:ext>
            </a:extLst>
          </p:cNvPr>
          <p:cNvSpPr/>
          <p:nvPr/>
        </p:nvSpPr>
        <p:spPr>
          <a:xfrm>
            <a:off x="5937735" y="3233802"/>
            <a:ext cx="1043436" cy="638829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OLID</a:t>
            </a:r>
          </a:p>
          <a:p>
            <a:pPr algn="ctr"/>
            <a:endParaRPr lang="en-NL" sz="1200" dirty="0"/>
          </a:p>
        </p:txBody>
      </p:sp>
      <p:sp>
        <p:nvSpPr>
          <p:cNvPr id="51" name="Triangle 50">
            <a:extLst>
              <a:ext uri="{FF2B5EF4-FFF2-40B4-BE49-F238E27FC236}">
                <a16:creationId xmlns:a16="http://schemas.microsoft.com/office/drawing/2014/main" id="{A4F13DB6-4B8D-E648-AA25-E3EEF846C44C}"/>
              </a:ext>
            </a:extLst>
          </p:cNvPr>
          <p:cNvSpPr/>
          <p:nvPr/>
        </p:nvSpPr>
        <p:spPr>
          <a:xfrm>
            <a:off x="7496924" y="3233802"/>
            <a:ext cx="1278496" cy="6388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HASOC</a:t>
            </a:r>
          </a:p>
          <a:p>
            <a:pPr algn="ctr"/>
            <a:endParaRPr lang="en-NL" sz="1200" dirty="0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D59861E5-5B8D-144E-93D4-E17905291253}"/>
              </a:ext>
            </a:extLst>
          </p:cNvPr>
          <p:cNvSpPr/>
          <p:nvPr/>
        </p:nvSpPr>
        <p:spPr>
          <a:xfrm>
            <a:off x="6789763" y="2536523"/>
            <a:ext cx="1021208" cy="57619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Preprocess datasets</a:t>
            </a:r>
          </a:p>
        </p:txBody>
      </p: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0A88B440-37A7-174C-B801-BDFF25860AD9}"/>
              </a:ext>
            </a:extLst>
          </p:cNvPr>
          <p:cNvCxnSpPr>
            <a:cxnSpLocks/>
            <a:stCxn id="52" idx="1"/>
            <a:endCxn id="50" idx="0"/>
          </p:cNvCxnSpPr>
          <p:nvPr/>
        </p:nvCxnSpPr>
        <p:spPr>
          <a:xfrm rot="10800000" flipV="1">
            <a:off x="6459453" y="2824620"/>
            <a:ext cx="330310" cy="40918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urved Connector 53">
            <a:extLst>
              <a:ext uri="{FF2B5EF4-FFF2-40B4-BE49-F238E27FC236}">
                <a16:creationId xmlns:a16="http://schemas.microsoft.com/office/drawing/2014/main" id="{B4DD26C1-9265-5542-91B6-D60FB66ABAF7}"/>
              </a:ext>
            </a:extLst>
          </p:cNvPr>
          <p:cNvCxnSpPr>
            <a:cxnSpLocks/>
            <a:stCxn id="52" idx="3"/>
            <a:endCxn id="51" idx="0"/>
          </p:cNvCxnSpPr>
          <p:nvPr/>
        </p:nvCxnSpPr>
        <p:spPr>
          <a:xfrm>
            <a:off x="7810971" y="2824621"/>
            <a:ext cx="325201" cy="40918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3F534F54-6BC7-5143-8690-DE393DFF7B10}"/>
              </a:ext>
            </a:extLst>
          </p:cNvPr>
          <p:cNvSpPr/>
          <p:nvPr/>
        </p:nvSpPr>
        <p:spPr>
          <a:xfrm>
            <a:off x="7496924" y="4183693"/>
            <a:ext cx="1278496" cy="46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OLID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C1F5A5A-5A82-1447-9BD8-642AF999E126}"/>
              </a:ext>
            </a:extLst>
          </p:cNvPr>
          <p:cNvSpPr/>
          <p:nvPr/>
        </p:nvSpPr>
        <p:spPr>
          <a:xfrm>
            <a:off x="5937735" y="4183693"/>
            <a:ext cx="1043436" cy="46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HASOC</a:t>
            </a:r>
          </a:p>
        </p:txBody>
      </p:sp>
      <p:cxnSp>
        <p:nvCxnSpPr>
          <p:cNvPr id="57" name="Curved Connector 56">
            <a:extLst>
              <a:ext uri="{FF2B5EF4-FFF2-40B4-BE49-F238E27FC236}">
                <a16:creationId xmlns:a16="http://schemas.microsoft.com/office/drawing/2014/main" id="{16D56180-B2BA-1347-85C4-5419DEDC79AC}"/>
              </a:ext>
            </a:extLst>
          </p:cNvPr>
          <p:cNvCxnSpPr>
            <a:cxnSpLocks/>
            <a:stCxn id="56" idx="2"/>
            <a:endCxn id="59" idx="2"/>
          </p:cNvCxnSpPr>
          <p:nvPr/>
        </p:nvCxnSpPr>
        <p:spPr>
          <a:xfrm rot="16200000" flipH="1">
            <a:off x="6296167" y="4814978"/>
            <a:ext cx="718844" cy="39227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>
            <a:extLst>
              <a:ext uri="{FF2B5EF4-FFF2-40B4-BE49-F238E27FC236}">
                <a16:creationId xmlns:a16="http://schemas.microsoft.com/office/drawing/2014/main" id="{D2571EF1-3D6A-B244-8867-7AD54E159AF9}"/>
              </a:ext>
            </a:extLst>
          </p:cNvPr>
          <p:cNvCxnSpPr>
            <a:cxnSpLocks/>
            <a:stCxn id="55" idx="2"/>
            <a:endCxn id="59" idx="4"/>
          </p:cNvCxnSpPr>
          <p:nvPr/>
        </p:nvCxnSpPr>
        <p:spPr>
          <a:xfrm rot="5400000">
            <a:off x="7583169" y="4817534"/>
            <a:ext cx="718844" cy="387163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Can 58">
            <a:extLst>
              <a:ext uri="{FF2B5EF4-FFF2-40B4-BE49-F238E27FC236}">
                <a16:creationId xmlns:a16="http://schemas.microsoft.com/office/drawing/2014/main" id="{740E4979-72DE-804E-A401-DB0423EC6696}"/>
              </a:ext>
            </a:extLst>
          </p:cNvPr>
          <p:cNvSpPr/>
          <p:nvPr/>
        </p:nvSpPr>
        <p:spPr>
          <a:xfrm>
            <a:off x="6851726" y="5055298"/>
            <a:ext cx="897283" cy="63047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evaluate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4FA743C-0C63-E341-9EBC-1839522933B3}"/>
              </a:ext>
            </a:extLst>
          </p:cNvPr>
          <p:cNvCxnSpPr>
            <a:cxnSpLocks/>
            <a:stCxn id="50" idx="3"/>
            <a:endCxn id="56" idx="0"/>
          </p:cNvCxnSpPr>
          <p:nvPr/>
        </p:nvCxnSpPr>
        <p:spPr>
          <a:xfrm>
            <a:off x="6459453" y="3872631"/>
            <a:ext cx="0" cy="3110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895573A-0C0C-5046-865E-8F8FDCABFE98}"/>
              </a:ext>
            </a:extLst>
          </p:cNvPr>
          <p:cNvCxnSpPr>
            <a:cxnSpLocks/>
            <a:stCxn id="51" idx="3"/>
            <a:endCxn id="55" idx="0"/>
          </p:cNvCxnSpPr>
          <p:nvPr/>
        </p:nvCxnSpPr>
        <p:spPr>
          <a:xfrm>
            <a:off x="8136172" y="3872630"/>
            <a:ext cx="0" cy="3110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Snip Single Corner of Rectangle 147">
            <a:extLst>
              <a:ext uri="{FF2B5EF4-FFF2-40B4-BE49-F238E27FC236}">
                <a16:creationId xmlns:a16="http://schemas.microsoft.com/office/drawing/2014/main" id="{93798EA1-41D6-5640-8823-205BB297DCD1}"/>
              </a:ext>
            </a:extLst>
          </p:cNvPr>
          <p:cNvSpPr>
            <a:spLocks/>
          </p:cNvSpPr>
          <p:nvPr/>
        </p:nvSpPr>
        <p:spPr>
          <a:xfrm>
            <a:off x="9814236" y="1478083"/>
            <a:ext cx="1188000" cy="635687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000" b="1" dirty="0"/>
              <a:t>Phase 4</a:t>
            </a:r>
          </a:p>
        </p:txBody>
      </p:sp>
      <p:sp>
        <p:nvSpPr>
          <p:cNvPr id="74" name="Triangle 73">
            <a:extLst>
              <a:ext uri="{FF2B5EF4-FFF2-40B4-BE49-F238E27FC236}">
                <a16:creationId xmlns:a16="http://schemas.microsoft.com/office/drawing/2014/main" id="{88D85C86-7441-0B41-BADA-EC8DB08A9A9A}"/>
              </a:ext>
            </a:extLst>
          </p:cNvPr>
          <p:cNvSpPr/>
          <p:nvPr/>
        </p:nvSpPr>
        <p:spPr>
          <a:xfrm>
            <a:off x="3045853" y="3233802"/>
            <a:ext cx="1229710" cy="638829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OLID</a:t>
            </a:r>
          </a:p>
          <a:p>
            <a:pPr algn="ctr"/>
            <a:endParaRPr lang="en-NL" sz="1200" dirty="0"/>
          </a:p>
        </p:txBody>
      </p:sp>
      <p:sp>
        <p:nvSpPr>
          <p:cNvPr id="75" name="Triangle 74">
            <a:extLst>
              <a:ext uri="{FF2B5EF4-FFF2-40B4-BE49-F238E27FC236}">
                <a16:creationId xmlns:a16="http://schemas.microsoft.com/office/drawing/2014/main" id="{CF192412-864C-0940-A889-BF1AF61CB2EA}"/>
              </a:ext>
            </a:extLst>
          </p:cNvPr>
          <p:cNvSpPr/>
          <p:nvPr/>
        </p:nvSpPr>
        <p:spPr>
          <a:xfrm>
            <a:off x="4480138" y="3233802"/>
            <a:ext cx="1262983" cy="6388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HASOC</a:t>
            </a:r>
          </a:p>
          <a:p>
            <a:pPr algn="ctr"/>
            <a:endParaRPr lang="en-NL" sz="1200" dirty="0"/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2D1C8165-82DD-6E4A-8F2A-A296CAC6CB5B}"/>
              </a:ext>
            </a:extLst>
          </p:cNvPr>
          <p:cNvSpPr/>
          <p:nvPr/>
        </p:nvSpPr>
        <p:spPr>
          <a:xfrm>
            <a:off x="3920120" y="2513559"/>
            <a:ext cx="930058" cy="57619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Preprocess datasets</a:t>
            </a:r>
          </a:p>
        </p:txBody>
      </p: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D100D699-BE7B-6646-9307-B1BD3C344AC7}"/>
              </a:ext>
            </a:extLst>
          </p:cNvPr>
          <p:cNvCxnSpPr>
            <a:cxnSpLocks/>
            <a:stCxn id="76" idx="1"/>
            <a:endCxn id="74" idx="0"/>
          </p:cNvCxnSpPr>
          <p:nvPr/>
        </p:nvCxnSpPr>
        <p:spPr>
          <a:xfrm rot="10800000" flipV="1">
            <a:off x="3660708" y="2801656"/>
            <a:ext cx="259412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urved Connector 77">
            <a:extLst>
              <a:ext uri="{FF2B5EF4-FFF2-40B4-BE49-F238E27FC236}">
                <a16:creationId xmlns:a16="http://schemas.microsoft.com/office/drawing/2014/main" id="{206DDF0E-64FA-9B4A-90DA-28642C079ECB}"/>
              </a:ext>
            </a:extLst>
          </p:cNvPr>
          <p:cNvCxnSpPr>
            <a:cxnSpLocks/>
            <a:stCxn id="76" idx="3"/>
            <a:endCxn id="75" idx="0"/>
          </p:cNvCxnSpPr>
          <p:nvPr/>
        </p:nvCxnSpPr>
        <p:spPr>
          <a:xfrm>
            <a:off x="4850178" y="2801657"/>
            <a:ext cx="261452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FAE57B4D-B7D8-9E4E-827D-99DFD159C1E8}"/>
              </a:ext>
            </a:extLst>
          </p:cNvPr>
          <p:cNvSpPr/>
          <p:nvPr/>
        </p:nvSpPr>
        <p:spPr>
          <a:xfrm>
            <a:off x="3045853" y="4183693"/>
            <a:ext cx="1223964" cy="468000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3000">
                <a:schemeClr val="accent6">
                  <a:lumMod val="60000"/>
                  <a:lumOff val="4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perturbated OLID 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C26AF52-3F15-B846-8A23-3CCA74E4A7FF}"/>
              </a:ext>
            </a:extLst>
          </p:cNvPr>
          <p:cNvSpPr/>
          <p:nvPr/>
        </p:nvSpPr>
        <p:spPr>
          <a:xfrm>
            <a:off x="4480139" y="4183693"/>
            <a:ext cx="1258438" cy="46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3000">
                <a:schemeClr val="accent6">
                  <a:lumMod val="60000"/>
                  <a:lumOff val="4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perturbated HASOC</a:t>
            </a:r>
          </a:p>
        </p:txBody>
      </p:sp>
      <p:cxnSp>
        <p:nvCxnSpPr>
          <p:cNvPr id="81" name="Curved Connector 80">
            <a:extLst>
              <a:ext uri="{FF2B5EF4-FFF2-40B4-BE49-F238E27FC236}">
                <a16:creationId xmlns:a16="http://schemas.microsoft.com/office/drawing/2014/main" id="{61E808E2-C980-6341-81F7-2DDC87E5792C}"/>
              </a:ext>
            </a:extLst>
          </p:cNvPr>
          <p:cNvCxnSpPr>
            <a:cxnSpLocks/>
            <a:stCxn id="80" idx="2"/>
            <a:endCxn id="83" idx="4"/>
          </p:cNvCxnSpPr>
          <p:nvPr/>
        </p:nvCxnSpPr>
        <p:spPr>
          <a:xfrm rot="5400000">
            <a:off x="4623635" y="4861850"/>
            <a:ext cx="695880" cy="275567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250D2C82-C1C4-AC46-A669-25BCC3ED43BD}"/>
              </a:ext>
            </a:extLst>
          </p:cNvPr>
          <p:cNvCxnSpPr>
            <a:cxnSpLocks/>
            <a:endCxn id="83" idx="2"/>
          </p:cNvCxnSpPr>
          <p:nvPr/>
        </p:nvCxnSpPr>
        <p:spPr>
          <a:xfrm rot="16200000" flipH="1">
            <a:off x="3402482" y="4813547"/>
            <a:ext cx="737992" cy="330060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Can 82">
            <a:extLst>
              <a:ext uri="{FF2B5EF4-FFF2-40B4-BE49-F238E27FC236}">
                <a16:creationId xmlns:a16="http://schemas.microsoft.com/office/drawing/2014/main" id="{AEAA48B8-836C-C44D-BA5D-2A50F0BFB64A}"/>
              </a:ext>
            </a:extLst>
          </p:cNvPr>
          <p:cNvSpPr/>
          <p:nvPr/>
        </p:nvSpPr>
        <p:spPr>
          <a:xfrm>
            <a:off x="3936508" y="5032334"/>
            <a:ext cx="897283" cy="63047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evaluate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14A9B3C-D190-C140-8147-8496203617E0}"/>
              </a:ext>
            </a:extLst>
          </p:cNvPr>
          <p:cNvCxnSpPr>
            <a:cxnSpLocks/>
          </p:cNvCxnSpPr>
          <p:nvPr/>
        </p:nvCxnSpPr>
        <p:spPr>
          <a:xfrm>
            <a:off x="3606448" y="3872631"/>
            <a:ext cx="0" cy="2880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EBB7539F-2E2D-C740-8A55-57A2C36285A2}"/>
              </a:ext>
            </a:extLst>
          </p:cNvPr>
          <p:cNvCxnSpPr>
            <a:cxnSpLocks/>
            <a:stCxn id="75" idx="3"/>
            <a:endCxn id="80" idx="0"/>
          </p:cNvCxnSpPr>
          <p:nvPr/>
        </p:nvCxnSpPr>
        <p:spPr>
          <a:xfrm flipH="1">
            <a:off x="5109358" y="3872630"/>
            <a:ext cx="2272" cy="3110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riangle 98">
            <a:extLst>
              <a:ext uri="{FF2B5EF4-FFF2-40B4-BE49-F238E27FC236}">
                <a16:creationId xmlns:a16="http://schemas.microsoft.com/office/drawing/2014/main" id="{123F0B31-A75F-8F46-A51A-FFEEF26549CB}"/>
              </a:ext>
            </a:extLst>
          </p:cNvPr>
          <p:cNvSpPr/>
          <p:nvPr/>
        </p:nvSpPr>
        <p:spPr>
          <a:xfrm>
            <a:off x="8992102" y="3233802"/>
            <a:ext cx="1307403" cy="638829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OLID</a:t>
            </a:r>
          </a:p>
          <a:p>
            <a:pPr algn="ctr"/>
            <a:endParaRPr lang="en-NL" sz="1200" dirty="0"/>
          </a:p>
        </p:txBody>
      </p:sp>
      <p:sp>
        <p:nvSpPr>
          <p:cNvPr id="100" name="Triangle 99">
            <a:extLst>
              <a:ext uri="{FF2B5EF4-FFF2-40B4-BE49-F238E27FC236}">
                <a16:creationId xmlns:a16="http://schemas.microsoft.com/office/drawing/2014/main" id="{9F3E66F9-3C6F-4448-A515-16590C3C4FB3}"/>
              </a:ext>
            </a:extLst>
          </p:cNvPr>
          <p:cNvSpPr/>
          <p:nvPr/>
        </p:nvSpPr>
        <p:spPr>
          <a:xfrm>
            <a:off x="10569862" y="3233802"/>
            <a:ext cx="1289377" cy="6388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HASOC</a:t>
            </a:r>
          </a:p>
          <a:p>
            <a:pPr algn="ctr"/>
            <a:endParaRPr lang="en-NL" sz="1200" dirty="0"/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2FDDFC9F-8F03-DF4D-9177-9650C1FA057A}"/>
              </a:ext>
            </a:extLst>
          </p:cNvPr>
          <p:cNvSpPr/>
          <p:nvPr/>
        </p:nvSpPr>
        <p:spPr>
          <a:xfrm>
            <a:off x="9897632" y="2513559"/>
            <a:ext cx="1021208" cy="57619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Preprocess datasets</a:t>
            </a:r>
          </a:p>
        </p:txBody>
      </p:sp>
      <p:cxnSp>
        <p:nvCxnSpPr>
          <p:cNvPr id="103" name="Curved Connector 102">
            <a:extLst>
              <a:ext uri="{FF2B5EF4-FFF2-40B4-BE49-F238E27FC236}">
                <a16:creationId xmlns:a16="http://schemas.microsoft.com/office/drawing/2014/main" id="{2771D033-D111-B944-A41A-ADE3DB929C63}"/>
              </a:ext>
            </a:extLst>
          </p:cNvPr>
          <p:cNvCxnSpPr>
            <a:cxnSpLocks/>
            <a:stCxn id="102" idx="1"/>
            <a:endCxn id="99" idx="0"/>
          </p:cNvCxnSpPr>
          <p:nvPr/>
        </p:nvCxnSpPr>
        <p:spPr>
          <a:xfrm rot="10800000" flipV="1">
            <a:off x="9645804" y="2801656"/>
            <a:ext cx="251828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urved Connector 103">
            <a:extLst>
              <a:ext uri="{FF2B5EF4-FFF2-40B4-BE49-F238E27FC236}">
                <a16:creationId xmlns:a16="http://schemas.microsoft.com/office/drawing/2014/main" id="{BB4FFABF-AC35-1744-A47E-F674020A3890}"/>
              </a:ext>
            </a:extLst>
          </p:cNvPr>
          <p:cNvCxnSpPr>
            <a:cxnSpLocks/>
            <a:stCxn id="102" idx="3"/>
            <a:endCxn id="100" idx="0"/>
          </p:cNvCxnSpPr>
          <p:nvPr/>
        </p:nvCxnSpPr>
        <p:spPr>
          <a:xfrm>
            <a:off x="10918840" y="2801657"/>
            <a:ext cx="295711" cy="432145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urved Connector 106">
            <a:extLst>
              <a:ext uri="{FF2B5EF4-FFF2-40B4-BE49-F238E27FC236}">
                <a16:creationId xmlns:a16="http://schemas.microsoft.com/office/drawing/2014/main" id="{6EB27CFA-22A6-1B4A-9E8A-2B02EF623C26}"/>
              </a:ext>
            </a:extLst>
          </p:cNvPr>
          <p:cNvCxnSpPr>
            <a:cxnSpLocks/>
            <a:stCxn id="133" idx="2"/>
            <a:endCxn id="109" idx="2"/>
          </p:cNvCxnSpPr>
          <p:nvPr/>
        </p:nvCxnSpPr>
        <p:spPr>
          <a:xfrm rot="16200000" flipH="1">
            <a:off x="9454760" y="4842738"/>
            <a:ext cx="695880" cy="313790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urved Connector 107">
            <a:extLst>
              <a:ext uri="{FF2B5EF4-FFF2-40B4-BE49-F238E27FC236}">
                <a16:creationId xmlns:a16="http://schemas.microsoft.com/office/drawing/2014/main" id="{C4C2EC9F-19ED-5442-B7DE-4FAF8EF9F511}"/>
              </a:ext>
            </a:extLst>
          </p:cNvPr>
          <p:cNvCxnSpPr>
            <a:cxnSpLocks/>
            <a:stCxn id="144" idx="2"/>
            <a:endCxn id="109" idx="4"/>
          </p:cNvCxnSpPr>
          <p:nvPr/>
        </p:nvCxnSpPr>
        <p:spPr>
          <a:xfrm rot="5400000">
            <a:off x="10687774" y="4820798"/>
            <a:ext cx="695880" cy="357671"/>
          </a:xfrm>
          <a:prstGeom prst="curved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Can 108">
            <a:extLst>
              <a:ext uri="{FF2B5EF4-FFF2-40B4-BE49-F238E27FC236}">
                <a16:creationId xmlns:a16="http://schemas.microsoft.com/office/drawing/2014/main" id="{4793B1E2-FD8D-5046-A1B0-B544FC51A323}"/>
              </a:ext>
            </a:extLst>
          </p:cNvPr>
          <p:cNvSpPr/>
          <p:nvPr/>
        </p:nvSpPr>
        <p:spPr>
          <a:xfrm>
            <a:off x="9959595" y="5032334"/>
            <a:ext cx="897283" cy="63047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evaluate</a:t>
            </a: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98BEEDC4-32DF-024B-9B1D-D40992CD0922}"/>
              </a:ext>
            </a:extLst>
          </p:cNvPr>
          <p:cNvCxnSpPr>
            <a:cxnSpLocks/>
            <a:stCxn id="99" idx="3"/>
            <a:endCxn id="133" idx="0"/>
          </p:cNvCxnSpPr>
          <p:nvPr/>
        </p:nvCxnSpPr>
        <p:spPr>
          <a:xfrm>
            <a:off x="9645804" y="3872631"/>
            <a:ext cx="1" cy="3110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21506DA0-C990-4A4D-AB5A-53079C702642}"/>
              </a:ext>
            </a:extLst>
          </p:cNvPr>
          <p:cNvCxnSpPr>
            <a:cxnSpLocks/>
            <a:stCxn id="100" idx="3"/>
            <a:endCxn id="144" idx="0"/>
          </p:cNvCxnSpPr>
          <p:nvPr/>
        </p:nvCxnSpPr>
        <p:spPr>
          <a:xfrm flipH="1">
            <a:off x="11214549" y="3872630"/>
            <a:ext cx="2" cy="3110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>
            <a:extLst>
              <a:ext uri="{FF2B5EF4-FFF2-40B4-BE49-F238E27FC236}">
                <a16:creationId xmlns:a16="http://schemas.microsoft.com/office/drawing/2014/main" id="{8F41E260-4B6F-2A4B-B41E-E5A0D9808CCA}"/>
              </a:ext>
            </a:extLst>
          </p:cNvPr>
          <p:cNvSpPr/>
          <p:nvPr/>
        </p:nvSpPr>
        <p:spPr>
          <a:xfrm>
            <a:off x="8992103" y="4183693"/>
            <a:ext cx="1307404" cy="46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3000">
                <a:schemeClr val="accent6">
                  <a:lumMod val="60000"/>
                  <a:lumOff val="4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 perturbated HASOC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03B9A550-0A40-C54B-8C90-E2F82551B65B}"/>
              </a:ext>
            </a:extLst>
          </p:cNvPr>
          <p:cNvSpPr/>
          <p:nvPr/>
        </p:nvSpPr>
        <p:spPr>
          <a:xfrm>
            <a:off x="10569862" y="4183693"/>
            <a:ext cx="1289373" cy="468000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3000">
                <a:schemeClr val="accent6">
                  <a:lumMod val="60000"/>
                  <a:lumOff val="4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perturbated OLID </a:t>
            </a:r>
          </a:p>
        </p:txBody>
      </p:sp>
    </p:spTree>
    <p:extLst>
      <p:ext uri="{BB962C8B-B14F-4D97-AF65-F5344CB8AC3E}">
        <p14:creationId xmlns:p14="http://schemas.microsoft.com/office/powerpoint/2010/main" val="11430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AA753324-37DA-1445-81F8-165EEE1EC99C}"/>
              </a:ext>
            </a:extLst>
          </p:cNvPr>
          <p:cNvSpPr/>
          <p:nvPr/>
        </p:nvSpPr>
        <p:spPr>
          <a:xfrm>
            <a:off x="134656" y="2605414"/>
            <a:ext cx="1593936" cy="1258866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2000" dirty="0"/>
              <a:t>Preprocess datasets</a:t>
            </a:r>
          </a:p>
        </p:txBody>
      </p:sp>
      <p:sp>
        <p:nvSpPr>
          <p:cNvPr id="58" name="Triangle 57">
            <a:extLst>
              <a:ext uri="{FF2B5EF4-FFF2-40B4-BE49-F238E27FC236}">
                <a16:creationId xmlns:a16="http://schemas.microsoft.com/office/drawing/2014/main" id="{DD2ED8F9-3F80-9649-974F-C53733A81554}"/>
              </a:ext>
            </a:extLst>
          </p:cNvPr>
          <p:cNvSpPr/>
          <p:nvPr/>
        </p:nvSpPr>
        <p:spPr>
          <a:xfrm>
            <a:off x="1864479" y="823581"/>
            <a:ext cx="2016768" cy="1177447"/>
          </a:xfrm>
          <a:prstGeom prst="triangl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OLID</a:t>
            </a:r>
          </a:p>
          <a:p>
            <a:pPr algn="ctr"/>
            <a:endParaRPr lang="en-NL" sz="1200" dirty="0"/>
          </a:p>
        </p:txBody>
      </p:sp>
      <p:sp>
        <p:nvSpPr>
          <p:cNvPr id="59" name="Triangle 58">
            <a:extLst>
              <a:ext uri="{FF2B5EF4-FFF2-40B4-BE49-F238E27FC236}">
                <a16:creationId xmlns:a16="http://schemas.microsoft.com/office/drawing/2014/main" id="{20104FD6-12FF-EB4E-B779-CCBE9C8367DA}"/>
              </a:ext>
            </a:extLst>
          </p:cNvPr>
          <p:cNvSpPr/>
          <p:nvPr/>
        </p:nvSpPr>
        <p:spPr>
          <a:xfrm>
            <a:off x="1479027" y="4290164"/>
            <a:ext cx="2416568" cy="117744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Train HASOC</a:t>
            </a:r>
          </a:p>
          <a:p>
            <a:pPr algn="ctr"/>
            <a:endParaRPr lang="en-NL" sz="12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19543F9-7818-AF4C-8B80-FF2D323736AB}"/>
              </a:ext>
            </a:extLst>
          </p:cNvPr>
          <p:cNvSpPr/>
          <p:nvPr/>
        </p:nvSpPr>
        <p:spPr>
          <a:xfrm>
            <a:off x="5144160" y="3639854"/>
            <a:ext cx="1252405" cy="44885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HASOC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34641C4-6C8C-7440-B9A2-DD391877A70B}"/>
              </a:ext>
            </a:extLst>
          </p:cNvPr>
          <p:cNvSpPr/>
          <p:nvPr/>
        </p:nvSpPr>
        <p:spPr>
          <a:xfrm>
            <a:off x="5177240" y="5136851"/>
            <a:ext cx="1089129" cy="44885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OLID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3587ABC0-8877-2748-885F-5726B87C68F1}"/>
              </a:ext>
            </a:extLst>
          </p:cNvPr>
          <p:cNvSpPr/>
          <p:nvPr/>
        </p:nvSpPr>
        <p:spPr>
          <a:xfrm>
            <a:off x="5006871" y="321499"/>
            <a:ext cx="1089129" cy="44885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OLID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40C25E2-EF3B-8943-B058-0491412B4E8E}"/>
              </a:ext>
            </a:extLst>
          </p:cNvPr>
          <p:cNvSpPr/>
          <p:nvPr/>
        </p:nvSpPr>
        <p:spPr>
          <a:xfrm>
            <a:off x="5021091" y="1834016"/>
            <a:ext cx="1252405" cy="44885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HASOC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F1615BD-7E58-2A45-98F8-1C5B8DFDB77F}"/>
              </a:ext>
            </a:extLst>
          </p:cNvPr>
          <p:cNvSpPr/>
          <p:nvPr/>
        </p:nvSpPr>
        <p:spPr>
          <a:xfrm>
            <a:off x="5006871" y="2502330"/>
            <a:ext cx="1223964" cy="44885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3000">
                <a:schemeClr val="accent6">
                  <a:lumMod val="60000"/>
                  <a:lumOff val="4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perturbated HASOC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E23227B-1105-C44C-9D34-0EA68BB77218}"/>
              </a:ext>
            </a:extLst>
          </p:cNvPr>
          <p:cNvSpPr/>
          <p:nvPr/>
        </p:nvSpPr>
        <p:spPr>
          <a:xfrm>
            <a:off x="5158380" y="4431602"/>
            <a:ext cx="1223964" cy="448852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23000">
                <a:schemeClr val="accent6">
                  <a:lumMod val="60000"/>
                  <a:lumOff val="4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perturbated HASOC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F60A874-B8C4-F64C-AA1A-88AB2ACEBCFC}"/>
              </a:ext>
            </a:extLst>
          </p:cNvPr>
          <p:cNvSpPr/>
          <p:nvPr/>
        </p:nvSpPr>
        <p:spPr>
          <a:xfrm>
            <a:off x="5049532" y="902257"/>
            <a:ext cx="1223964" cy="448852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3000">
                <a:schemeClr val="accent6">
                  <a:lumMod val="60000"/>
                  <a:lumOff val="4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perturbated OLID 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08540F5-D1E0-8C4D-B6C0-23C7B3DF8E8C}"/>
              </a:ext>
            </a:extLst>
          </p:cNvPr>
          <p:cNvSpPr/>
          <p:nvPr/>
        </p:nvSpPr>
        <p:spPr>
          <a:xfrm>
            <a:off x="5158380" y="5777385"/>
            <a:ext cx="1223964" cy="448852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23000">
                <a:schemeClr val="accent6">
                  <a:lumMod val="60000"/>
                  <a:lumOff val="40000"/>
                </a:schemeClr>
              </a:gs>
              <a:gs pos="100000">
                <a:schemeClr val="accent2">
                  <a:lumMod val="10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Test perturbated OLID </a:t>
            </a:r>
          </a:p>
        </p:txBody>
      </p:sp>
      <p:sp>
        <p:nvSpPr>
          <p:cNvPr id="69" name="Can 68">
            <a:extLst>
              <a:ext uri="{FF2B5EF4-FFF2-40B4-BE49-F238E27FC236}">
                <a16:creationId xmlns:a16="http://schemas.microsoft.com/office/drawing/2014/main" id="{FBB1B978-47AA-AF48-BCDE-B5750658F514}"/>
              </a:ext>
            </a:extLst>
          </p:cNvPr>
          <p:cNvSpPr/>
          <p:nvPr/>
        </p:nvSpPr>
        <p:spPr>
          <a:xfrm>
            <a:off x="9657562" y="2919608"/>
            <a:ext cx="897283" cy="63047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sz="1200" dirty="0"/>
              <a:t>evaluate</a:t>
            </a:r>
          </a:p>
        </p:txBody>
      </p:sp>
    </p:spTree>
    <p:extLst>
      <p:ext uri="{BB962C8B-B14F-4D97-AF65-F5344CB8AC3E}">
        <p14:creationId xmlns:p14="http://schemas.microsoft.com/office/powerpoint/2010/main" val="2882814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63474</TotalTime>
  <Words>157</Words>
  <Application>Microsoft Macintosh PowerPoint</Application>
  <PresentationFormat>Widescreen</PresentationFormat>
  <Paragraphs>76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Nederpelt, M.A. van (Michiel)</dc:creator>
  <cp:lastModifiedBy>Nederpelt, M.A. van (Michiel)</cp:lastModifiedBy>
  <cp:revision>1</cp:revision>
  <dcterms:created xsi:type="dcterms:W3CDTF">2022-04-13T10:55:13Z</dcterms:created>
  <dcterms:modified xsi:type="dcterms:W3CDTF">2022-05-27T12:49:46Z</dcterms:modified>
</cp:coreProperties>
</file>

<file path=docProps/thumbnail.jpeg>
</file>